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3" r:id="rId3"/>
    <p:sldId id="285" r:id="rId4"/>
    <p:sldId id="286" r:id="rId5"/>
    <p:sldId id="287" r:id="rId6"/>
    <p:sldId id="275" r:id="rId7"/>
    <p:sldId id="290" r:id="rId8"/>
    <p:sldId id="257" r:id="rId9"/>
    <p:sldId id="264" r:id="rId10"/>
    <p:sldId id="266" r:id="rId11"/>
    <p:sldId id="263" r:id="rId12"/>
    <p:sldId id="267" r:id="rId13"/>
    <p:sldId id="268" r:id="rId14"/>
    <p:sldId id="269" r:id="rId15"/>
    <p:sldId id="272" r:id="rId16"/>
    <p:sldId id="273" r:id="rId17"/>
    <p:sldId id="282" r:id="rId18"/>
    <p:sldId id="281" r:id="rId19"/>
    <p:sldId id="289" r:id="rId20"/>
    <p:sldId id="278" r:id="rId21"/>
    <p:sldId id="288" r:id="rId22"/>
    <p:sldId id="291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83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38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53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50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97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72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86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56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41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07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18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7000">
              <a:srgbClr val="85C2FF"/>
            </a:gs>
            <a:gs pos="88000">
              <a:schemeClr val="accent1">
                <a:lumMod val="75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170AF-9180-4289-B366-48DB18CE02B2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DEA99-37DC-4800-B5C2-24F95C44C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57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server.com/text/NG&#220;/Jakobus5,1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620688"/>
            <a:ext cx="7848872" cy="117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err="1"/>
              <a:t>Matth</a:t>
            </a:r>
            <a:r>
              <a:rPr lang="de-DE" sz="4000" b="1" dirty="0"/>
              <a:t>. 7,7: </a:t>
            </a:r>
            <a:r>
              <a:rPr lang="de-DE" sz="4000" dirty="0"/>
              <a:t>Bittet, so wird euch gegeben; suchet, so werdet ihr finden; klopfet an, so wird euch aufgetan</a:t>
            </a:r>
            <a:r>
              <a:rPr lang="de-DE" sz="4000" dirty="0" smtClean="0"/>
              <a:t>.</a:t>
            </a:r>
          </a:p>
          <a:p>
            <a:endParaRPr lang="de-DE" sz="4000" dirty="0"/>
          </a:p>
          <a:p>
            <a:r>
              <a:rPr lang="de-DE" sz="4000" b="1" dirty="0" err="1"/>
              <a:t>Matth</a:t>
            </a:r>
            <a:r>
              <a:rPr lang="de-DE" sz="4000" b="1" dirty="0"/>
              <a:t>. 7,11</a:t>
            </a:r>
            <a:r>
              <a:rPr lang="de-DE" sz="4000" dirty="0"/>
              <a:t> Wenn nun ihr, die ihr doch böse seid, dennoch euren Kindern gute Gaben geben könnt, wie viel mehr wird euer Vater im Himmel Gutes geben denen, die ihn bitten! </a:t>
            </a:r>
            <a:endParaRPr lang="de-DE" sz="4000" dirty="0" smtClean="0"/>
          </a:p>
          <a:p>
            <a:endParaRPr lang="de-DE" sz="4000" dirty="0"/>
          </a:p>
          <a:p>
            <a:r>
              <a:rPr lang="de-DE" sz="4000" b="1" dirty="0" err="1"/>
              <a:t>Matth</a:t>
            </a:r>
            <a:r>
              <a:rPr lang="de-DE" sz="4000" b="1" dirty="0"/>
              <a:t>. 7,19</a:t>
            </a:r>
            <a:r>
              <a:rPr lang="de-DE" sz="4000" dirty="0"/>
              <a:t> Wahrlich, ich sage euch auch: Wenn zwei unter euch eins werden auf Erden, worum sie bitten wollen, so soll es ihnen widerfahren von meinem Vater im Himmel</a:t>
            </a:r>
            <a:r>
              <a:rPr lang="de-DE" sz="4000" dirty="0" smtClean="0"/>
              <a:t>.</a:t>
            </a:r>
          </a:p>
          <a:p>
            <a:endParaRPr lang="de-DE" sz="4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0443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" y="98673"/>
            <a:ext cx="36004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33528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1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atsapp.wav"/>
          </p:stSnd>
        </p:sndAc>
      </p:transition>
    </mc:Choice>
    <mc:Fallback xmlns="">
      <p:transition spd="slow">
        <p:sndAc>
          <p:stSnd>
            <p:snd r:embed="rId5" name="whatsap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3528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3432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4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atsapp.wav"/>
          </p:stSnd>
        </p:sndAc>
      </p:transition>
    </mc:Choice>
    <mc:Fallback xmlns="">
      <p:transition spd="slow">
        <p:sndAc>
          <p:stSnd>
            <p:snd r:embed="rId5" name="whatsap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4671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2575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2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atsapp.wav"/>
          </p:stSnd>
        </p:sndAc>
      </p:transition>
    </mc:Choice>
    <mc:Fallback xmlns="">
      <p:transition spd="slow">
        <p:sndAc>
          <p:stSnd>
            <p:snd r:embed="rId5" name="whatsap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3718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0" y="116632"/>
            <a:ext cx="35909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03149" y="4653136"/>
            <a:ext cx="395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b="1" dirty="0" smtClean="0"/>
              <a:t>Vertraue auf </a:t>
            </a:r>
            <a:r>
              <a:rPr lang="de-DE" b="1" dirty="0"/>
              <a:t>auf den HERRN </a:t>
            </a:r>
            <a:r>
              <a:rPr lang="de-DE" b="1" dirty="0" smtClean="0"/>
              <a:t>mit </a:t>
            </a:r>
            <a:r>
              <a:rPr lang="de-DE" b="1" dirty="0"/>
              <a:t>ganzem </a:t>
            </a:r>
            <a:r>
              <a:rPr lang="de-DE" b="1" dirty="0" smtClean="0"/>
              <a:t>Herzen </a:t>
            </a:r>
            <a:r>
              <a:rPr lang="de-DE" b="1" dirty="0"/>
              <a:t>und </a:t>
            </a:r>
            <a:r>
              <a:rPr lang="de-DE" b="1" dirty="0" smtClean="0"/>
              <a:t>stütze </a:t>
            </a:r>
            <a:r>
              <a:rPr lang="de-DE" b="1" dirty="0"/>
              <a:t>dich nicht auf deinen </a:t>
            </a:r>
            <a:r>
              <a:rPr lang="de-DE" b="1" dirty="0" smtClean="0"/>
              <a:t>Verstand“</a:t>
            </a:r>
            <a:endParaRPr lang="de-DE" b="1" dirty="0"/>
          </a:p>
          <a:p>
            <a:endParaRPr lang="de-DE" dirty="0"/>
          </a:p>
        </p:txBody>
      </p:sp>
      <p:sp>
        <p:nvSpPr>
          <p:cNvPr id="5" name="Eingekerbter Pfeil nach rechts 4"/>
          <p:cNvSpPr/>
          <p:nvPr/>
        </p:nvSpPr>
        <p:spPr>
          <a:xfrm rot="5169781">
            <a:off x="2706268" y="3583970"/>
            <a:ext cx="1296144" cy="792088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83568" y="116632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540332" y="123891"/>
            <a:ext cx="2023555" cy="56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8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atsapp.wav"/>
          </p:stSnd>
        </p:sndAc>
      </p:transition>
    </mc:Choice>
    <mc:Fallback xmlns="">
      <p:transition spd="slow">
        <p:sndAc>
          <p:stSnd>
            <p:snd r:embed="rId5" name="whatsap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4385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3718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0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atsapp.wav"/>
          </p:stSnd>
        </p:sndAc>
      </p:transition>
    </mc:Choice>
    <mc:Fallback xmlns="">
      <p:transition spd="slow">
        <p:sndAc>
          <p:stSnd>
            <p:snd r:embed="rId5" name="whatsap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6957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4575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0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atsapp.wav"/>
          </p:stSnd>
        </p:sndAc>
      </p:transition>
    </mc:Choice>
    <mc:Fallback xmlns="">
      <p:transition spd="slow">
        <p:sndAc>
          <p:stSnd>
            <p:snd r:embed="rId5" name="whatsap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520" y="520512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/>
              <a:t>1. Bibel lesen</a:t>
            </a:r>
          </a:p>
          <a:p>
            <a:endParaRPr lang="de-DE" sz="4000" dirty="0"/>
          </a:p>
          <a:p>
            <a:r>
              <a:rPr lang="de-DE" sz="4000" dirty="0" smtClean="0"/>
              <a:t>Also </a:t>
            </a:r>
            <a:r>
              <a:rPr lang="de-DE" sz="4000" dirty="0"/>
              <a:t>ist der Glaube aus der Verkündigung, die Verkündigung aber durch das Wort Christi</a:t>
            </a:r>
            <a:r>
              <a:rPr lang="de-DE" sz="4000" dirty="0" smtClean="0"/>
              <a:t>.</a:t>
            </a:r>
          </a:p>
          <a:p>
            <a:endParaRPr lang="de-DE" sz="4000" dirty="0"/>
          </a:p>
          <a:p>
            <a:r>
              <a:rPr lang="de-DE" sz="4000" dirty="0" smtClean="0"/>
              <a:t>					Römer 10,17</a:t>
            </a:r>
            <a:endParaRPr lang="de-DE" sz="4000" dirty="0"/>
          </a:p>
        </p:txBody>
      </p:sp>
      <p:pic>
        <p:nvPicPr>
          <p:cNvPr id="5" name="Picture 2" descr="http://www.livenet.de/sites/default/files/media/219897-Lobpr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2088232" cy="127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520" y="52051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/>
              <a:t>2. Dran bleiben am Beten</a:t>
            </a:r>
          </a:p>
          <a:p>
            <a:r>
              <a:rPr lang="de-DE" sz="4000" dirty="0" smtClean="0"/>
              <a:t>Mit Ausdauer beten und auch prüfen ob unsere Bitte Gottes Willen treffen könnte.</a:t>
            </a:r>
            <a:r>
              <a:rPr lang="de-DE" sz="4000" dirty="0"/>
              <a:t> „Dein Wille geschehe</a:t>
            </a:r>
            <a:r>
              <a:rPr lang="de-DE" sz="4000" dirty="0" smtClean="0"/>
              <a:t>“. Dann können wir auch „in seinem Namen“ beten. Praktiziere ich sehr selten.</a:t>
            </a:r>
            <a:endParaRPr lang="de-DE" sz="4000" dirty="0"/>
          </a:p>
          <a:p>
            <a:endParaRPr lang="de-DE" sz="4000" dirty="0" smtClean="0"/>
          </a:p>
          <a:p>
            <a:r>
              <a:rPr lang="de-DE" sz="4000" dirty="0" smtClean="0"/>
              <a:t>					</a:t>
            </a:r>
            <a:endParaRPr lang="de-DE" sz="4000" dirty="0"/>
          </a:p>
        </p:txBody>
      </p:sp>
      <p:pic>
        <p:nvPicPr>
          <p:cNvPr id="5" name="Picture 2" descr="http://www.livenet.de/sites/default/files/media/219897-Lobpr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2088232" cy="127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520" y="52051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3</a:t>
            </a:r>
            <a:r>
              <a:rPr lang="de-DE" sz="4000" b="1" dirty="0" smtClean="0"/>
              <a:t>. Mögliche Hinderungsgründe für Erhörung: </a:t>
            </a:r>
            <a:r>
              <a:rPr lang="de-DE" sz="4000" b="1" dirty="0" smtClean="0"/>
              <a:t>nicht bekannte </a:t>
            </a:r>
            <a:r>
              <a:rPr lang="de-DE" sz="4000" b="1" dirty="0" smtClean="0"/>
              <a:t>Sünden!</a:t>
            </a:r>
            <a:endParaRPr lang="de-DE" sz="4000" b="1" dirty="0" smtClean="0"/>
          </a:p>
          <a:p>
            <a:r>
              <a:rPr lang="de-DE" sz="4000" dirty="0" smtClean="0"/>
              <a:t>„sondern </a:t>
            </a:r>
            <a:r>
              <a:rPr lang="de-DE" sz="4000" dirty="0"/>
              <a:t>eure Vergehen sind es, die eine Scheidung gemacht haben zwischen euch und eurem Gott, und eure Sünden haben sein </a:t>
            </a:r>
            <a:r>
              <a:rPr lang="de-DE" sz="4000" dirty="0" smtClean="0"/>
              <a:t>Angesicht </a:t>
            </a:r>
            <a:r>
              <a:rPr lang="de-DE" sz="4000" dirty="0"/>
              <a:t>vor euch verhüllt, dass er nicht hört</a:t>
            </a:r>
            <a:r>
              <a:rPr lang="de-DE" sz="4000" dirty="0" smtClean="0"/>
              <a:t>.“</a:t>
            </a:r>
            <a:endParaRPr lang="de-DE" sz="4000" dirty="0"/>
          </a:p>
          <a:p>
            <a:r>
              <a:rPr lang="de-DE" sz="4000" dirty="0" smtClean="0"/>
              <a:t>					       Jesaja 59,2</a:t>
            </a:r>
            <a:endParaRPr lang="de-DE" sz="4000" dirty="0"/>
          </a:p>
        </p:txBody>
      </p:sp>
      <p:pic>
        <p:nvPicPr>
          <p:cNvPr id="5" name="Picture 2" descr="http://www.livenet.de/sites/default/files/media/219897-Lobpr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2088232" cy="127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520" y="52051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/>
              <a:t>4. Glaube und Vertrauen</a:t>
            </a:r>
          </a:p>
          <a:p>
            <a:r>
              <a:rPr lang="de-DE" sz="3200" dirty="0" smtClean="0"/>
              <a:t>…sind wichtig, aber nicht verrückt machen, Senfkorn-Glaube reicht: </a:t>
            </a:r>
          </a:p>
          <a:p>
            <a:r>
              <a:rPr lang="de-DE" sz="3200" dirty="0" smtClean="0"/>
              <a:t>„Er </a:t>
            </a:r>
            <a:r>
              <a:rPr lang="de-DE" sz="3200" dirty="0"/>
              <a:t>aber spricht zu ihnen: </a:t>
            </a:r>
            <a:r>
              <a:rPr lang="de-DE" sz="3200" dirty="0" smtClean="0"/>
              <a:t>…wenn </a:t>
            </a:r>
            <a:r>
              <a:rPr lang="de-DE" sz="3200" dirty="0"/>
              <a:t>ihr Glauben habt wie ein Senfkorn, so werdet ihr zu diesem Berg sagen: Hebe dich weg von hier dorthin!, und er wird sich hinwegheben. Und nichts wird euch </a:t>
            </a:r>
            <a:r>
              <a:rPr lang="de-DE" sz="3600" dirty="0" smtClean="0"/>
              <a:t>unmöglich sein“</a:t>
            </a:r>
          </a:p>
          <a:p>
            <a:r>
              <a:rPr lang="de-DE" sz="4000" dirty="0"/>
              <a:t>	</a:t>
            </a:r>
            <a:r>
              <a:rPr lang="de-DE" sz="4000" dirty="0" smtClean="0"/>
              <a:t>				</a:t>
            </a:r>
          </a:p>
          <a:p>
            <a:r>
              <a:rPr lang="de-DE" sz="4000" dirty="0"/>
              <a:t>	</a:t>
            </a:r>
            <a:r>
              <a:rPr lang="de-DE" sz="4000" dirty="0" smtClean="0"/>
              <a:t>				Matthäus 17,20</a:t>
            </a:r>
            <a:endParaRPr lang="de-DE" sz="4000" dirty="0"/>
          </a:p>
        </p:txBody>
      </p:sp>
      <p:pic>
        <p:nvPicPr>
          <p:cNvPr id="5" name="Picture 2" descr="http://www.livenet.de/sites/default/files/media/219897-Lobpr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2088232" cy="127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620688"/>
            <a:ext cx="7848872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/>
              <a:t>Luk. 18, </a:t>
            </a:r>
            <a:r>
              <a:rPr lang="de-DE" sz="4000" b="1" dirty="0"/>
              <a:t>7</a:t>
            </a:r>
            <a:r>
              <a:rPr lang="de-DE" sz="4000" dirty="0"/>
              <a:t> Sollte Gott nicht auch Recht schaffen seinen Auserwählten, die zu ihm Tag und Nacht rufen, und sollte er's bei ihnen lange hinziehen? </a:t>
            </a:r>
          </a:p>
          <a:p>
            <a:endParaRPr lang="de-DE" sz="4000" b="1" dirty="0" smtClean="0"/>
          </a:p>
          <a:p>
            <a:r>
              <a:rPr lang="de-DE" sz="4000" b="1" dirty="0" smtClean="0"/>
              <a:t>Joh</a:t>
            </a:r>
            <a:r>
              <a:rPr lang="de-DE" sz="4000" b="1" dirty="0"/>
              <a:t>. 14, 13</a:t>
            </a:r>
            <a:r>
              <a:rPr lang="de-DE" sz="4000" dirty="0"/>
              <a:t> Und was ihr bitten werdet in meinem Namen, das will ich tun, damit der Vater verherrlicht werde im Sohn. </a:t>
            </a:r>
          </a:p>
          <a:p>
            <a:endParaRPr lang="de-DE" sz="4000" dirty="0"/>
          </a:p>
          <a:p>
            <a:r>
              <a:rPr lang="de-DE" sz="4000" b="1" dirty="0"/>
              <a:t>Joh. 16,24</a:t>
            </a:r>
            <a:r>
              <a:rPr lang="de-DE" sz="4000" dirty="0"/>
              <a:t> Bisher habt ihr um nichts gebeten in meinem Namen. Bittet, so werdet ihr nehmen, dass eure Freude vollkommen sei. </a:t>
            </a:r>
          </a:p>
          <a:p>
            <a:endParaRPr lang="de-DE" sz="4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1341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owgerman.com/wp-content/uploads/2014/01/s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71" y="701408"/>
            <a:ext cx="9292662" cy="627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026364" y="116632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</a:rPr>
              <a:t>Gott ist </a:t>
            </a:r>
            <a:r>
              <a:rPr lang="de-DE" sz="4000" b="1" dirty="0"/>
              <a:t>kein</a:t>
            </a:r>
            <a:r>
              <a:rPr lang="de-DE" sz="3200" b="1" dirty="0" smtClean="0">
                <a:solidFill>
                  <a:srgbClr val="C00000"/>
                </a:solidFill>
              </a:rPr>
              <a:t>:</a:t>
            </a:r>
            <a:endParaRPr lang="de-DE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520" y="52051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/>
              <a:t>4. Anerkennen: Gott ist größer</a:t>
            </a:r>
            <a:endParaRPr lang="de-DE" sz="4000" dirty="0" smtClean="0"/>
          </a:p>
          <a:p>
            <a:r>
              <a:rPr lang="de-DE" sz="4000" dirty="0" smtClean="0"/>
              <a:t>Denn </a:t>
            </a:r>
            <a:r>
              <a:rPr lang="de-DE" sz="4000" dirty="0"/>
              <a:t>meine Gedanken sind nicht eure Gedanken, und eure Wege sind nicht meine Wege, spricht der HERR. </a:t>
            </a:r>
          </a:p>
          <a:p>
            <a:r>
              <a:rPr lang="de-DE" sz="4000" dirty="0" smtClean="0"/>
              <a:t>Denn </a:t>
            </a:r>
            <a:r>
              <a:rPr lang="de-DE" sz="4000" dirty="0"/>
              <a:t>so viel der Himmel höher ist als die Erde, so sind meine Wege höher als eure Wege und meine Gedanken als eure </a:t>
            </a:r>
            <a:r>
              <a:rPr lang="de-DE" sz="4000" dirty="0" smtClean="0"/>
              <a:t>Gedanken		</a:t>
            </a:r>
          </a:p>
          <a:p>
            <a:r>
              <a:rPr lang="de-DE" sz="4000" dirty="0">
                <a:effectLst/>
              </a:rPr>
              <a:t>	</a:t>
            </a:r>
            <a:r>
              <a:rPr lang="de-DE" sz="4000" dirty="0" smtClean="0">
                <a:effectLst/>
              </a:rPr>
              <a:t>				Jeremia 55,8+9</a:t>
            </a:r>
            <a:endParaRPr lang="de-DE" sz="4000" dirty="0">
              <a:effectLst/>
            </a:endParaRPr>
          </a:p>
        </p:txBody>
      </p:sp>
      <p:pic>
        <p:nvPicPr>
          <p:cNvPr id="5" name="Picture 2" descr="http://www.livenet.de/sites/default/files/media/219897-Lobpr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2088232" cy="127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ivenet.de/sites/default/files/media/219897-Lobpr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9" y="764704"/>
            <a:ext cx="8463730" cy="51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620688"/>
            <a:ext cx="7848872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/>
              <a:t>1. Kor. 12,28</a:t>
            </a:r>
            <a:r>
              <a:rPr lang="de-DE" sz="4000" dirty="0"/>
              <a:t> Und Gott hat in der Gemeinde eingesetzt erstens Apostel, zweitens Propheten, drittens Lehrer, dann Wundertäter, dann Gaben, gesund zu machen, zu helfen, zu leiten und mancherlei Zungenrede.</a:t>
            </a:r>
          </a:p>
          <a:p>
            <a:endParaRPr lang="de-DE" sz="4000" dirty="0"/>
          </a:p>
          <a:p>
            <a:r>
              <a:rPr lang="de-DE" sz="4000" b="1" dirty="0">
                <a:hlinkClick r:id="rId2"/>
              </a:rPr>
              <a:t>Jak 5,14</a:t>
            </a:r>
            <a:r>
              <a:rPr lang="de-DE" sz="4000" dirty="0"/>
              <a:t> Ist jemand von euch krank? Dann bitte er die Ältesten der Gemeinde zu sich, damit sie für ihn beten und ihn im Namen des Herrn mit Öl salben. </a:t>
            </a:r>
            <a:r>
              <a:rPr lang="de-DE" sz="4000" b="1" dirty="0"/>
              <a:t>15</a:t>
            </a:r>
            <a:r>
              <a:rPr lang="de-DE" sz="4000" dirty="0"/>
              <a:t> Und das Gebet des Glaubens wird den Kranken retten11, und der Herr wird ihn aufrichten, und wenn er Sünden begangen hat, wird ihm vergeben werden.</a:t>
            </a:r>
          </a:p>
        </p:txBody>
      </p:sp>
    </p:spTree>
    <p:extLst>
      <p:ext uri="{BB962C8B-B14F-4D97-AF65-F5344CB8AC3E}">
        <p14:creationId xmlns:p14="http://schemas.microsoft.com/office/powerpoint/2010/main" val="37187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620688"/>
            <a:ext cx="7848872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/>
              <a:t>Psalm </a:t>
            </a:r>
            <a:r>
              <a:rPr lang="de-DE" sz="4000" dirty="0" smtClean="0"/>
              <a:t>34,5: Als </a:t>
            </a:r>
            <a:r>
              <a:rPr lang="de-DE" sz="4000" dirty="0"/>
              <a:t>ich den Herrn suchte, antwortete er mir und errettete mich aus aller meiner </a:t>
            </a:r>
            <a:r>
              <a:rPr lang="de-DE" sz="4000" dirty="0" smtClean="0"/>
              <a:t>Furcht.</a:t>
            </a:r>
          </a:p>
          <a:p>
            <a:endParaRPr lang="de-DE" sz="4000" dirty="0"/>
          </a:p>
          <a:p>
            <a:r>
              <a:rPr lang="de-DE" sz="4000" dirty="0" smtClean="0"/>
              <a:t>Psalm </a:t>
            </a:r>
            <a:r>
              <a:rPr lang="de-DE" sz="4000" dirty="0"/>
              <a:t>84, </a:t>
            </a:r>
            <a:r>
              <a:rPr lang="de-DE" sz="4000" dirty="0" smtClean="0"/>
              <a:t>12: Denn </a:t>
            </a:r>
            <a:r>
              <a:rPr lang="de-DE" sz="4000" dirty="0"/>
              <a:t>Gott der Herr ist Sonne und Schild; der Herr gibt Gnade und Ehre. Er wird kein Gutes mangeln lassen den Frommen</a:t>
            </a:r>
            <a:r>
              <a:rPr lang="de-DE" sz="4000" dirty="0" smtClean="0"/>
              <a:t>.</a:t>
            </a:r>
          </a:p>
          <a:p>
            <a:endParaRPr lang="de-DE" sz="4000" dirty="0"/>
          </a:p>
          <a:p>
            <a:r>
              <a:rPr lang="de-DE" sz="4000" dirty="0" smtClean="0"/>
              <a:t>Phil. 4.6+7: Seid </a:t>
            </a:r>
            <a:r>
              <a:rPr lang="de-DE" sz="4000" dirty="0"/>
              <a:t>um nichts besorgt, sondern in allem sollen durch Gebet und Flehen mit Danksagung eure Anliegen vor Gott kundwerden; und der Friede Gottes, der allen Verstand übersteigt, wird eure Herzen und eure Gedanken bewahren in Christus Jesus.  </a:t>
            </a:r>
          </a:p>
          <a:p>
            <a:r>
              <a:rPr lang="de-DE" sz="400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850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620688"/>
            <a:ext cx="7848872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/>
              <a:t>Psalm 50,15 </a:t>
            </a:r>
          </a:p>
          <a:p>
            <a:endParaRPr lang="de-DE" sz="2800" b="1" dirty="0"/>
          </a:p>
          <a:p>
            <a:r>
              <a:rPr lang="de-DE" sz="2800" dirty="0" smtClean="0"/>
              <a:t>Wenn </a:t>
            </a:r>
            <a:r>
              <a:rPr lang="de-DE" sz="2800" dirty="0"/>
              <a:t>du keinen Ausweg mehr siehst, dann rufe mich zu Hilfe! Ich will dich retten, und du sollst mich preisen</a:t>
            </a:r>
            <a:r>
              <a:rPr lang="de-DE" sz="2800" dirty="0" smtClean="0"/>
              <a:t>.</a:t>
            </a:r>
          </a:p>
          <a:p>
            <a:endParaRPr lang="de-DE" sz="2000" dirty="0" smtClean="0"/>
          </a:p>
          <a:p>
            <a:endParaRPr lang="de-DE" sz="2000" b="1" dirty="0" smtClean="0"/>
          </a:p>
          <a:p>
            <a:r>
              <a:rPr lang="de-DE" sz="2000" b="1" dirty="0" smtClean="0"/>
              <a:t>Markus 11,20-24 </a:t>
            </a:r>
            <a:endParaRPr lang="de-DE" sz="2000" dirty="0"/>
          </a:p>
          <a:p>
            <a:r>
              <a:rPr lang="de-DE" sz="2800" dirty="0"/>
              <a:t>Und als sie frühmorgens vorbeigingen, sahen sie den Feigenbaum verdorrt von den Wurzeln an. Und Petrus erinnerte sich und spricht zu ihm: Rabbi, siehe, der Feigenbaum, den du verflucht hast, ist verdorrt. Und Jesus antwortete und spricht zu ihnen: Habt Glauben an Gott. Wahrlich, ich sage euch: Wer irgend zu diesem Berg sagen wird: Werde aufgehoben und ins Meer geworfen! und nicht zweifeln wird in seinem Herzen, sondern glaubt, dass geschieht, was er sagt, dem wird es werden. Darum sage ich euch: Alles, um was ihr betet und bittet - glaubt, dass ihr es empfangt, und es wird euch werden. </a:t>
            </a:r>
          </a:p>
        </p:txBody>
      </p:sp>
    </p:spTree>
    <p:extLst>
      <p:ext uri="{BB962C8B-B14F-4D97-AF65-F5344CB8AC3E}">
        <p14:creationId xmlns:p14="http://schemas.microsoft.com/office/powerpoint/2010/main" val="4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ivenet.de/sites/default/files/media/219897-Lobpr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9" y="764704"/>
            <a:ext cx="8463730" cy="51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620688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/>
              <a:t>Phil. 4.6+7: </a:t>
            </a:r>
          </a:p>
          <a:p>
            <a:r>
              <a:rPr lang="de-DE" sz="4000" dirty="0" smtClean="0"/>
              <a:t>Seid </a:t>
            </a:r>
            <a:r>
              <a:rPr lang="de-DE" sz="4000" dirty="0"/>
              <a:t>um nichts besorgt, sondern in allem sollen durch Gebet und Flehen mit Danksagung eure Anliegen vor Gott kundwerden; </a:t>
            </a:r>
            <a:r>
              <a:rPr lang="de-DE" sz="4000" b="1" dirty="0"/>
              <a:t>und der Friede Gottes,</a:t>
            </a:r>
            <a:r>
              <a:rPr lang="de-DE" sz="4000" dirty="0"/>
              <a:t> der allen Verstand übersteigt, </a:t>
            </a:r>
            <a:r>
              <a:rPr lang="de-DE" sz="4000" b="1" dirty="0"/>
              <a:t>wird eure Herzen und eure Gedanken bewahren </a:t>
            </a:r>
            <a:r>
              <a:rPr lang="de-DE" sz="4000" dirty="0"/>
              <a:t>in Christus Jesus.  </a:t>
            </a:r>
          </a:p>
          <a:p>
            <a:r>
              <a:rPr lang="de-DE" sz="400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2014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36204" cy="462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036204" cy="396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atsapp.wav"/>
          </p:stSnd>
        </p:sndAc>
      </p:transition>
    </mc:Choice>
    <mc:Fallback xmlns="">
      <p:transition spd="slow">
        <p:sndAc>
          <p:stSnd>
            <p:snd r:embed="rId5" name="whatsap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67150" cy="609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972"/>
            <a:ext cx="32575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2" y="2708920"/>
            <a:ext cx="38195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1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atsapp.wav"/>
          </p:stSnd>
        </p:sndAc>
      </p:transition>
    </mc:Choice>
    <mc:Fallback xmlns="">
      <p:transition spd="slow">
        <p:sndAc>
          <p:stSnd>
            <p:snd r:embed="rId6" name="whatsap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Bildschirmpräsentation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die-bonsels</dc:creator>
  <cp:lastModifiedBy>die-bonsels</cp:lastModifiedBy>
  <cp:revision>33</cp:revision>
  <dcterms:created xsi:type="dcterms:W3CDTF">2016-09-18T20:27:42Z</dcterms:created>
  <dcterms:modified xsi:type="dcterms:W3CDTF">2016-09-24T13:44:36Z</dcterms:modified>
</cp:coreProperties>
</file>